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313" r:id="rId4"/>
    <p:sldId id="321" r:id="rId5"/>
    <p:sldId id="322" r:id="rId6"/>
    <p:sldId id="323" r:id="rId7"/>
    <p:sldId id="320" r:id="rId8"/>
    <p:sldId id="277" r:id="rId9"/>
    <p:sldId id="324" r:id="rId10"/>
  </p:sldIdLst>
  <p:sldSz cx="9906000" cy="6858000" type="A4"/>
  <p:notesSz cx="6864350" cy="9996488"/>
  <p:embeddedFontLst>
    <p:embeddedFont>
      <p:font typeface="Arial Unicode MS" panose="020B0604020202020204" pitchFamily="50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B4A"/>
    <a:srgbClr val="5C2E00"/>
    <a:srgbClr val="262626"/>
    <a:srgbClr val="5F5F5F"/>
    <a:srgbClr val="000000"/>
    <a:srgbClr val="FFFFFF"/>
    <a:srgbClr val="C91C1D"/>
    <a:srgbClr val="404F21"/>
    <a:srgbClr val="C7A913"/>
    <a:srgbClr val="E8C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84864" autoAdjust="0"/>
  </p:normalViewPr>
  <p:slideViewPr>
    <p:cSldViewPr>
      <p:cViewPr varScale="1">
        <p:scale>
          <a:sx n="77" d="100"/>
          <a:sy n="77" d="100"/>
        </p:scale>
        <p:origin x="68" y="16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F25F4E48-68E1-4BB1-9CA5-6A6E30F3E36D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9300"/>
            <a:ext cx="54133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6C5A4F86-C80D-4A48-8852-DE65FD957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9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1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E3D-863A-43CB-A884-1242DF398EC5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4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B2D7-714F-4D76-B2E7-D7729ABE2C84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B1DC-7E93-4497-ACA5-CE4AF36E7D1D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8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3D3B-1B0B-4A9B-B790-BF43EB89F049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2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1A7-C6D3-490F-821D-A0C98B660A08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0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5AC88-F925-41B5-A4A7-FC60F7B0CC2F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CAED-637F-4EC1-8E27-0F525DE32356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2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B3-2C5D-4008-A706-4145971C83B6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3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78F3-7B67-4102-8A36-7F9EBBA5AE07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8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ECC5-0CB1-41FE-BAF2-1D0BF715A667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9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CA17-F180-4044-9C8C-BEE3E4F0C329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9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AA6D15B6-D266-437C-830B-8FB748F7AFCF}" type="datetime1">
              <a:rPr lang="ko-KR" altLang="en-US" smtClean="0"/>
              <a:pPr/>
              <a:t>2021-05-02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516C4E17-EA00-48D7-9432-ACBDEAD517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-87560" y="6830702"/>
            <a:ext cx="10081120" cy="86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0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fld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9359" y="1639840"/>
            <a:ext cx="9267281" cy="4388999"/>
            <a:chOff x="319358" y="1639840"/>
            <a:chExt cx="9267281" cy="4388999"/>
          </a:xfrm>
        </p:grpSpPr>
        <p:sp>
          <p:nvSpPr>
            <p:cNvPr id="5" name="TextBox 4"/>
            <p:cNvSpPr txBox="1"/>
            <p:nvPr/>
          </p:nvSpPr>
          <p:spPr>
            <a:xfrm>
              <a:off x="319358" y="1639840"/>
              <a:ext cx="92672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 err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비대면</a:t>
              </a:r>
              <a:r>
                <a:rPr lang="ko-KR" altLang="en-US" sz="30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 환경에서의 효과적인 교육 및 비즈니스를 위한</a:t>
              </a:r>
              <a:endPara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30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개인 맞춤형 융합 콘텐츠 생성 기반 기술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87027" y="5013176"/>
              <a:ext cx="193193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2016112166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김윤호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2017112085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이유경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2017112099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조민지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2017111718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홍은주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54482" y="2708920"/>
              <a:ext cx="468052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8EA02E-170F-4BCC-85CE-349C22CF4A6D}"/>
                </a:ext>
              </a:extLst>
            </p:cNvPr>
            <p:cNvSpPr txBox="1"/>
            <p:nvPr/>
          </p:nvSpPr>
          <p:spPr>
            <a:xfrm>
              <a:off x="4330071" y="2854671"/>
              <a:ext cx="124585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10</a:t>
              </a:r>
              <a:r>
                <a:rPr lang="ko-KR" altLang="en-US" sz="15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주차 발표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0F780-0D0D-4089-9864-6DF59F909BEA}"/>
                </a:ext>
              </a:extLst>
            </p:cNvPr>
            <p:cNvSpPr txBox="1"/>
            <p:nvPr/>
          </p:nvSpPr>
          <p:spPr>
            <a:xfrm>
              <a:off x="4482354" y="4705399"/>
              <a:ext cx="9412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err="1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김이홍조</a:t>
              </a:r>
              <a:endParaRPr lang="ko-KR" altLang="en-US" sz="1500" b="1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94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861138" y="1767396"/>
            <a:ext cx="1944216" cy="80905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5358" y="1894924"/>
            <a:ext cx="941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2</a:t>
            </a:fld>
            <a:endParaRPr lang="ko-KR" altLang="en-US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2805354" y="2171924"/>
            <a:ext cx="710064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C71387-4336-4BFA-8B01-874DA4941C4F}"/>
              </a:ext>
            </a:extLst>
          </p:cNvPr>
          <p:cNvSpPr txBox="1"/>
          <p:nvPr/>
        </p:nvSpPr>
        <p:spPr>
          <a:xfrm>
            <a:off x="1684170" y="3146562"/>
            <a:ext cx="30973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71C08-EC81-4077-8D83-B64DE9D8F8A2}"/>
              </a:ext>
            </a:extLst>
          </p:cNvPr>
          <p:cNvSpPr txBox="1"/>
          <p:nvPr/>
        </p:nvSpPr>
        <p:spPr>
          <a:xfrm>
            <a:off x="1676956" y="5229200"/>
            <a:ext cx="3231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차후 진행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CAB7A-81AE-4333-9373-BFD9A663D93E}"/>
              </a:ext>
            </a:extLst>
          </p:cNvPr>
          <p:cNvSpPr txBox="1"/>
          <p:nvPr/>
        </p:nvSpPr>
        <p:spPr>
          <a:xfrm>
            <a:off x="1676956" y="4190600"/>
            <a:ext cx="3231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진행 상황 보고</a:t>
            </a:r>
          </a:p>
        </p:txBody>
      </p:sp>
    </p:spTree>
    <p:extLst>
      <p:ext uri="{BB962C8B-B14F-4D97-AF65-F5344CB8AC3E}">
        <p14:creationId xmlns:p14="http://schemas.microsoft.com/office/powerpoint/2010/main" val="377665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32EFBB-2780-4813-8814-F14840B9BEE3}"/>
              </a:ext>
            </a:extLst>
          </p:cNvPr>
          <p:cNvSpPr/>
          <p:nvPr/>
        </p:nvSpPr>
        <p:spPr>
          <a:xfrm>
            <a:off x="776536" y="3084970"/>
            <a:ext cx="5120614" cy="297426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FED23-BFF9-4D90-8019-19F9EEF54379}"/>
              </a:ext>
            </a:extLst>
          </p:cNvPr>
          <p:cNvSpPr txBox="1"/>
          <p:nvPr/>
        </p:nvSpPr>
        <p:spPr>
          <a:xfrm>
            <a:off x="1810117" y="1822178"/>
            <a:ext cx="6221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비대면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 환경에서의 효과적인 교육 및 비즈니스를 위한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개인 맞춤형 융합 콘텐츠 생성 기반 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4DADFD-DF86-4F19-8AD5-28EC41FAE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45" y="3535386"/>
            <a:ext cx="820692" cy="8206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17037B-8A58-441F-9B5A-20B2F49E6F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31" y="3371922"/>
            <a:ext cx="1690577" cy="16905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D19420-673B-437A-8018-A602E3704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41" y="4572101"/>
            <a:ext cx="820693" cy="820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4C8584-F657-4F3B-8A5D-856B334C4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39" y="4572103"/>
            <a:ext cx="820692" cy="8206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5BAF44-F6C4-4DDF-962E-AF91A7A53885}"/>
              </a:ext>
            </a:extLst>
          </p:cNvPr>
          <p:cNvSpPr txBox="1"/>
          <p:nvPr/>
        </p:nvSpPr>
        <p:spPr>
          <a:xfrm>
            <a:off x="2950436" y="3669795"/>
            <a:ext cx="28680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비대면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 환경에서의 영상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소통의 핵심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다양한 정보를 포함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6DFDC2-68C7-440F-A84F-CDCFF1503AD5}"/>
              </a:ext>
            </a:extLst>
          </p:cNvPr>
          <p:cNvSpPr txBox="1"/>
          <p:nvPr/>
        </p:nvSpPr>
        <p:spPr>
          <a:xfrm>
            <a:off x="7209040" y="5205083"/>
            <a:ext cx="1191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자막기술</a:t>
            </a:r>
          </a:p>
        </p:txBody>
      </p:sp>
    </p:spTree>
    <p:extLst>
      <p:ext uri="{BB962C8B-B14F-4D97-AF65-F5344CB8AC3E}">
        <p14:creationId xmlns:p14="http://schemas.microsoft.com/office/powerpoint/2010/main" val="117832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A8BA6-2299-46A7-97BA-67CDCD5C8753}"/>
              </a:ext>
            </a:extLst>
          </p:cNvPr>
          <p:cNvSpPr txBox="1"/>
          <p:nvPr/>
        </p:nvSpPr>
        <p:spPr>
          <a:xfrm>
            <a:off x="425158" y="1412776"/>
            <a:ext cx="899233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사용자가 자막을 관리할 수 있는 통합적인 기능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r>
              <a:rPr lang="en-US" altLang="ko-KR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수정</a:t>
            </a:r>
            <a:r>
              <a:rPr lang="en-US" altLang="ko-KR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삭제</a:t>
            </a:r>
            <a:r>
              <a:rPr lang="en-US" altLang="ko-KR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저장</a:t>
            </a:r>
            <a:r>
              <a:rPr lang="en-US" altLang="ko-KR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불러오기</a:t>
            </a:r>
            <a:endParaRPr lang="en-US" altLang="ko-KR" sz="15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동영상 내 사용자가 원하는 지점에 북마크를 생성하는 기능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동영상에 포함된 기존 음성에 대해 자동적으로 자막을 생성하는 기능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- AI </a:t>
            </a:r>
            <a:r>
              <a:rPr lang="ko-KR" altLang="en-US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음성 자동인식 기술 모색</a:t>
            </a:r>
            <a:endParaRPr lang="en-US" altLang="ko-KR" sz="15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4.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생성된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저장된 자막에서 사용자가 원하는 키워드를 검색하고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영상에서 해당하는 부분을 재생하는 기능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03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A0CE29-0010-4126-AE5E-B51FC16B3AF4}"/>
              </a:ext>
            </a:extLst>
          </p:cNvPr>
          <p:cNvSpPr/>
          <p:nvPr/>
        </p:nvSpPr>
        <p:spPr>
          <a:xfrm>
            <a:off x="2000672" y="2276872"/>
            <a:ext cx="4248472" cy="28803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7D46BF-3A01-4C5C-B6DC-860EDC253727}"/>
              </a:ext>
            </a:extLst>
          </p:cNvPr>
          <p:cNvSpPr/>
          <p:nvPr/>
        </p:nvSpPr>
        <p:spPr>
          <a:xfrm>
            <a:off x="6249144" y="2276872"/>
            <a:ext cx="1728192" cy="28803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5F699-3962-45CD-B684-9B7AB4D9222A}"/>
              </a:ext>
            </a:extLst>
          </p:cNvPr>
          <p:cNvSpPr txBox="1"/>
          <p:nvPr/>
        </p:nvSpPr>
        <p:spPr>
          <a:xfrm>
            <a:off x="3684904" y="3330602"/>
            <a:ext cx="880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278CF-AB85-49C6-99EA-ED68741C88BB}"/>
              </a:ext>
            </a:extLst>
          </p:cNvPr>
          <p:cNvSpPr txBox="1"/>
          <p:nvPr/>
        </p:nvSpPr>
        <p:spPr>
          <a:xfrm>
            <a:off x="6673236" y="3330602"/>
            <a:ext cx="880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E86E2-69A0-43C3-8B4C-FFD9B71F4249}"/>
              </a:ext>
            </a:extLst>
          </p:cNvPr>
          <p:cNvSpPr txBox="1"/>
          <p:nvPr/>
        </p:nvSpPr>
        <p:spPr>
          <a:xfrm>
            <a:off x="369153" y="1342191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별도의 영역에 자막 표시</a:t>
            </a:r>
          </a:p>
        </p:txBody>
      </p:sp>
    </p:spTree>
    <p:extLst>
      <p:ext uri="{BB962C8B-B14F-4D97-AF65-F5344CB8AC3E}">
        <p14:creationId xmlns:p14="http://schemas.microsoft.com/office/powerpoint/2010/main" val="7370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A0CE29-0010-4126-AE5E-B51FC16B3AF4}"/>
              </a:ext>
            </a:extLst>
          </p:cNvPr>
          <p:cNvSpPr/>
          <p:nvPr/>
        </p:nvSpPr>
        <p:spPr>
          <a:xfrm>
            <a:off x="1136224" y="2215093"/>
            <a:ext cx="2371399" cy="16077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7D46BF-3A01-4C5C-B6DC-860EDC253727}"/>
              </a:ext>
            </a:extLst>
          </p:cNvPr>
          <p:cNvSpPr/>
          <p:nvPr/>
        </p:nvSpPr>
        <p:spPr>
          <a:xfrm>
            <a:off x="3507623" y="2215093"/>
            <a:ext cx="964637" cy="16077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5F699-3962-45CD-B684-9B7AB4D9222A}"/>
              </a:ext>
            </a:extLst>
          </p:cNvPr>
          <p:cNvSpPr txBox="1"/>
          <p:nvPr/>
        </p:nvSpPr>
        <p:spPr>
          <a:xfrm>
            <a:off x="1881919" y="2740110"/>
            <a:ext cx="880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278CF-AB85-49C6-99EA-ED68741C88BB}"/>
              </a:ext>
            </a:extLst>
          </p:cNvPr>
          <p:cNvSpPr txBox="1"/>
          <p:nvPr/>
        </p:nvSpPr>
        <p:spPr>
          <a:xfrm>
            <a:off x="3549937" y="2740110"/>
            <a:ext cx="880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D5E9BB-FAB8-4964-A8EE-8F60EF59CD37}"/>
              </a:ext>
            </a:extLst>
          </p:cNvPr>
          <p:cNvSpPr/>
          <p:nvPr/>
        </p:nvSpPr>
        <p:spPr>
          <a:xfrm>
            <a:off x="6271637" y="2420884"/>
            <a:ext cx="2289857" cy="38164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F9A1966-A60D-4356-B9FA-C577F1B035C1}"/>
              </a:ext>
            </a:extLst>
          </p:cNvPr>
          <p:cNvSpPr/>
          <p:nvPr/>
        </p:nvSpPr>
        <p:spPr>
          <a:xfrm>
            <a:off x="5117415" y="2574828"/>
            <a:ext cx="761607" cy="648072"/>
          </a:xfrm>
          <a:prstGeom prst="rightArrow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F966BA-125E-4D8C-99B7-D1BC24D48D28}"/>
              </a:ext>
            </a:extLst>
          </p:cNvPr>
          <p:cNvSpPr/>
          <p:nvPr/>
        </p:nvSpPr>
        <p:spPr>
          <a:xfrm>
            <a:off x="3507622" y="2204864"/>
            <a:ext cx="964637" cy="16077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FCD90A64-93E2-4519-BF85-7D38B7ABDB5B}"/>
              </a:ext>
            </a:extLst>
          </p:cNvPr>
          <p:cNvSpPr/>
          <p:nvPr/>
        </p:nvSpPr>
        <p:spPr>
          <a:xfrm>
            <a:off x="6269407" y="2071021"/>
            <a:ext cx="719314" cy="372977"/>
          </a:xfrm>
          <a:prstGeom prst="round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3D105-AFCF-4AAA-8CFD-33492798B76B}"/>
              </a:ext>
            </a:extLst>
          </p:cNvPr>
          <p:cNvSpPr txBox="1"/>
          <p:nvPr/>
        </p:nvSpPr>
        <p:spPr>
          <a:xfrm>
            <a:off x="6301916" y="2082015"/>
            <a:ext cx="8800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자막</a:t>
            </a:r>
            <a:r>
              <a:rPr lang="en-US" altLang="ko-KR" sz="15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2E60B736-1B00-4118-B108-C357357CC245}"/>
              </a:ext>
            </a:extLst>
          </p:cNvPr>
          <p:cNvSpPr/>
          <p:nvPr/>
        </p:nvSpPr>
        <p:spPr>
          <a:xfrm>
            <a:off x="6988722" y="2057099"/>
            <a:ext cx="719314" cy="372977"/>
          </a:xfrm>
          <a:prstGeom prst="round1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CDE144-35DC-4CA9-A5A0-9451159B43B8}"/>
              </a:ext>
            </a:extLst>
          </p:cNvPr>
          <p:cNvSpPr txBox="1"/>
          <p:nvPr/>
        </p:nvSpPr>
        <p:spPr>
          <a:xfrm>
            <a:off x="6980806" y="2071021"/>
            <a:ext cx="8800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자막</a:t>
            </a:r>
            <a:r>
              <a:rPr lang="en-US" altLang="ko-KR" sz="15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사각형: 둥근 한쪽 모서리 22">
            <a:extLst>
              <a:ext uri="{FF2B5EF4-FFF2-40B4-BE49-F238E27FC236}">
                <a16:creationId xmlns:a16="http://schemas.microsoft.com/office/drawing/2014/main" id="{3C1B78B5-1193-444E-AF61-15C031CF6BDD}"/>
              </a:ext>
            </a:extLst>
          </p:cNvPr>
          <p:cNvSpPr/>
          <p:nvPr/>
        </p:nvSpPr>
        <p:spPr>
          <a:xfrm>
            <a:off x="7714352" y="2057099"/>
            <a:ext cx="719314" cy="372977"/>
          </a:xfrm>
          <a:prstGeom prst="round1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79304-DE08-4D5A-881F-DE91A4E827F2}"/>
              </a:ext>
            </a:extLst>
          </p:cNvPr>
          <p:cNvSpPr txBox="1"/>
          <p:nvPr/>
        </p:nvSpPr>
        <p:spPr>
          <a:xfrm>
            <a:off x="7745400" y="2077409"/>
            <a:ext cx="8800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자막</a:t>
            </a:r>
            <a:r>
              <a:rPr lang="en-US" altLang="ko-KR" sz="15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ACC129-5404-4D14-9B91-6082E1201028}"/>
              </a:ext>
            </a:extLst>
          </p:cNvPr>
          <p:cNvSpPr txBox="1"/>
          <p:nvPr/>
        </p:nvSpPr>
        <p:spPr>
          <a:xfrm>
            <a:off x="369153" y="1342191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한 개의 영상에 다양한 자막이 보여질 수 있어야 함</a:t>
            </a:r>
          </a:p>
        </p:txBody>
      </p:sp>
    </p:spTree>
    <p:extLst>
      <p:ext uri="{BB962C8B-B14F-4D97-AF65-F5344CB8AC3E}">
        <p14:creationId xmlns:p14="http://schemas.microsoft.com/office/powerpoint/2010/main" val="76659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44488" y="1268759"/>
            <a:ext cx="9217024" cy="5240144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7</a:t>
            </a:fld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EB3261-ED6A-4C8D-BCF4-97D17232B2F6}"/>
              </a:ext>
            </a:extLst>
          </p:cNvPr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7098403-7255-4E7B-B877-13B57E0F1532}"/>
              </a:ext>
            </a:extLst>
          </p:cNvPr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ED9AF2-3E07-42DC-9200-36887AB64ABC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자료 조사 </a:t>
            </a:r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- ODF 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38B07-31FF-4722-AB7A-D7C2637C88B1}"/>
              </a:ext>
            </a:extLst>
          </p:cNvPr>
          <p:cNvSpPr txBox="1"/>
          <p:nvPr/>
        </p:nvSpPr>
        <p:spPr>
          <a:xfrm>
            <a:off x="425158" y="1412776"/>
            <a:ext cx="8992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ODF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의 정의 </a:t>
            </a:r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37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848544" y="4005064"/>
            <a:ext cx="8395940" cy="2117949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8544" y="1485741"/>
            <a:ext cx="8395940" cy="2117940"/>
          </a:xfrm>
          <a:prstGeom prst="rect">
            <a:avLst/>
          </a:prstGeom>
          <a:solidFill>
            <a:schemeClr val="tx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48545" y="1497877"/>
            <a:ext cx="8395938" cy="453384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5150" y="1539903"/>
            <a:ext cx="624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프로젝트 구체화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48544" y="4017200"/>
            <a:ext cx="8395942" cy="453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5B6ED1-7CBF-4A0F-B057-A427A9D658EA}"/>
              </a:ext>
            </a:extLst>
          </p:cNvPr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36A0864-F343-49D4-BA23-102A2326D053}"/>
              </a:ext>
            </a:extLst>
          </p:cNvPr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E915A3-0702-41AF-B4E8-7495C9C23728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차후 진행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F1376-D51A-49F0-ADA1-CC6915A1EB9A}"/>
              </a:ext>
            </a:extLst>
          </p:cNvPr>
          <p:cNvSpPr txBox="1"/>
          <p:nvPr/>
        </p:nvSpPr>
        <p:spPr>
          <a:xfrm>
            <a:off x="1106784" y="4059226"/>
            <a:ext cx="795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선행기술조사서</a:t>
            </a:r>
            <a:r>
              <a:rPr lang="en-US" altLang="ko-KR" b="1" dirty="0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, </a:t>
            </a:r>
            <a:r>
              <a:rPr lang="ko-KR" altLang="en-US" b="1" dirty="0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Arial Unicode MS" panose="020B0604020202020204" pitchFamily="50" charset="-127"/>
                <a:ea typeface="Arial Unicode MS" panose="020B0604020202020204" pitchFamily="50" charset="-127"/>
              </a:rPr>
              <a:t>요구분석정의서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33DBBD-C633-48B7-B44F-7B421A676B7E}"/>
              </a:ext>
            </a:extLst>
          </p:cNvPr>
          <p:cNvSpPr txBox="1"/>
          <p:nvPr/>
        </p:nvSpPr>
        <p:spPr>
          <a:xfrm>
            <a:off x="1035572" y="4674970"/>
            <a:ext cx="885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멘토링을 바탕으로 필요한 기술 중심으로 선행기술조사서 작성 완료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멘토링을 바탕으로 프로젝트 상세 내용을 적용하여 요구분석정의서 작성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78089E-A8E9-43D4-A4FF-72E90C72B3B6}"/>
              </a:ext>
            </a:extLst>
          </p:cNvPr>
          <p:cNvSpPr txBox="1"/>
          <p:nvPr/>
        </p:nvSpPr>
        <p:spPr>
          <a:xfrm>
            <a:off x="1035572" y="2171911"/>
            <a:ext cx="7487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요구사항 확정과 세부사항 확인을 위한 멘토링 예정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(4/15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목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굴림" panose="020B0600000101010101" pitchFamily="50" charset="-127"/>
                <a:ea typeface="굴림" panose="020B0600000101010101" pitchFamily="50" charset="-127"/>
              </a:rPr>
              <a:t>멘토링 내용을 바탕으로 프로젝트 구체화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38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9</a:t>
            </a:fld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612740" y="2636912"/>
            <a:ext cx="4680520" cy="1069080"/>
            <a:chOff x="2654482" y="1639840"/>
            <a:chExt cx="4680520" cy="1069080"/>
          </a:xfrm>
        </p:grpSpPr>
        <p:sp>
          <p:nvSpPr>
            <p:cNvPr id="5" name="TextBox 4"/>
            <p:cNvSpPr txBox="1"/>
            <p:nvPr/>
          </p:nvSpPr>
          <p:spPr>
            <a:xfrm>
              <a:off x="3914895" y="1639840"/>
              <a:ext cx="207620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굴림" panose="020B0600000101010101" pitchFamily="50" charset="-127"/>
                  <a:ea typeface="굴림" panose="020B0600000101010101" pitchFamily="50" charset="-127"/>
                </a:rPr>
                <a:t>감사합니다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54482" y="2708920"/>
              <a:ext cx="468052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1911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Raleway"/>
        <a:ea typeface="Noto Sans Korean Regular"/>
        <a:cs typeface=""/>
      </a:majorFont>
      <a:minorFont>
        <a:latin typeface="Raleway"/>
        <a:ea typeface="Noto Sans Korea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6457</TotalTime>
  <Words>216</Words>
  <Application>Microsoft Office PowerPoint</Application>
  <PresentationFormat>A4 용지(210x297mm)</PresentationFormat>
  <Paragraphs>61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Arial Unicode MS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ATC_003</dc:creator>
  <cp:lastModifiedBy>Yoonho</cp:lastModifiedBy>
  <cp:revision>277</cp:revision>
  <cp:lastPrinted>2015-04-09T04:52:36Z</cp:lastPrinted>
  <dcterms:created xsi:type="dcterms:W3CDTF">2015-03-26T09:31:22Z</dcterms:created>
  <dcterms:modified xsi:type="dcterms:W3CDTF">2021-05-02T12:49:53Z</dcterms:modified>
</cp:coreProperties>
</file>